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200" d="100"/>
          <a:sy n="200" d="100"/>
        </p:scale>
        <p:origin x="216" y="-5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920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SMPTG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06394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Saccharomate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   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Fractomass</a:t>
                      </a:r>
                      <a:endParaRPr lang="en-US" altLang="ko-KR" sz="800" kern="0" spc="0" baseline="30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Pine tree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u="none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(Korea</a:t>
                      </a:r>
                      <a:r>
                        <a:rPr lang="en-US" altLang="ko-KR" sz="800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catalyzed hydrothermal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&amp; Enzymatic hydrolysis 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#B207,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1785516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5110" y="627690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8701" y="659852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69" name="TextBox 68"/>
          <p:cNvSpPr txBox="1"/>
          <p:nvPr/>
        </p:nvSpPr>
        <p:spPr>
          <a:xfrm>
            <a:off x="2853468" y="62725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622324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직선 연결선 70"/>
          <p:cNvCxnSpPr/>
          <p:nvPr/>
        </p:nvCxnSpPr>
        <p:spPr>
          <a:xfrm>
            <a:off x="2468323" y="648014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657590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직선 연결선 72"/>
          <p:cNvCxnSpPr/>
          <p:nvPr/>
        </p:nvCxnSpPr>
        <p:spPr>
          <a:xfrm>
            <a:off x="2492706" y="681562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653727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4447090" y="651474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4431850" y="678368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7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682537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직사각형 43"/>
          <p:cNvSpPr/>
          <p:nvPr/>
        </p:nvSpPr>
        <p:spPr>
          <a:xfrm>
            <a:off x="433846" y="2725242"/>
            <a:ext cx="5939869" cy="34518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92006"/>
              </p:ext>
            </p:extLst>
          </p:nvPr>
        </p:nvGraphicFramePr>
        <p:xfrm>
          <a:off x="908719" y="2828007"/>
          <a:ext cx="5058102" cy="3230716"/>
        </p:xfrm>
        <a:graphic>
          <a:graphicData uri="http://schemas.openxmlformats.org/drawingml/2006/table">
            <a:tbl>
              <a:tblPr/>
              <a:tblGrid>
                <a:gridCol w="1008113"/>
                <a:gridCol w="943089"/>
                <a:gridCol w="2081247"/>
                <a:gridCol w="1025653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Concentrations (g/L)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Monosugars</a:t>
                      </a:r>
                      <a:endParaRPr lang="en-US" sz="800" b="1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Glucose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50.262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±0.341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Xylose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0.800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±0.145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0.781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±0.177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±0.035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0.107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±0.040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Byproducts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Formic acid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0.264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±0.054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Acetic acid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0.108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±0.022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Levulinic acid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5-HMF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±0.007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Furfural</a:t>
                      </a:r>
                      <a:endParaRPr lang="ko-KR" altLang="en-US" sz="800" dirty="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±0.005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122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95</cp:revision>
  <cp:lastPrinted>2017-01-20T00:24:28Z</cp:lastPrinted>
  <dcterms:created xsi:type="dcterms:W3CDTF">2014-12-10T01:06:30Z</dcterms:created>
  <dcterms:modified xsi:type="dcterms:W3CDTF">2017-06-30T07:42:17Z</dcterms:modified>
</cp:coreProperties>
</file>